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05" d="100"/>
          <a:sy n="105" d="100"/>
        </p:scale>
        <p:origin x="144" y="20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}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>
              <a:buClr>
                <a:schemeClr val="accent2"/>
              </a:buClr>
              <a:defRPr lang="en-US" altLang="ko-KR" sz="1600" dirty="0" smtClean="0"/>
            </a:lvl1pPr>
            <a:lvl2pPr>
              <a:buClr>
                <a:schemeClr val="accent2"/>
              </a:buClr>
              <a:defRPr lang="en-US" altLang="ko-KR" sz="1400" dirty="0" smtClean="0"/>
            </a:lvl2pPr>
            <a:lvl3pPr>
              <a:buClr>
                <a:schemeClr val="accent2"/>
              </a:buClr>
              <a:defRPr lang="en-US" altLang="ko-KR" sz="1200" dirty="0" smtClean="0"/>
            </a:lvl3pPr>
            <a:lvl4pPr>
              <a:buClr>
                <a:schemeClr val="accent2"/>
              </a:buClr>
              <a:defRPr lang="en-US" altLang="ko-KR" sz="1200" dirty="0" smtClean="0"/>
            </a:lvl4pPr>
            <a:lvl5pPr>
              <a:buClr>
                <a:schemeClr val="accent2"/>
              </a:buClr>
              <a:defRPr lang="ko-KR" altLang="en-US" sz="1200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align&quot;: 6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0" indent="360000" algn="l" defTabSz="914400" rtl="0" eaLnBrk="1" latinLnBrk="1" hangingPunct="1">
        <a:lnSpc>
          <a:spcPct val="90000"/>
        </a:lnSpc>
        <a:spcBef>
          <a:spcPts val="800"/>
        </a:spcBef>
        <a:spcAft>
          <a:spcPts val="400"/>
        </a:spcAft>
        <a:buSzPct val="18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/>
              <a:t>무궁화 삼천리</a:t>
            </a:r>
            <a:r>
              <a:rPr lang="en-US" altLang="ko-KR" dirty="0"/>
              <a:t> </a:t>
            </a:r>
            <a:r>
              <a:rPr lang="ko-KR" altLang="en-US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2007-2010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345</TotalTime>
  <Words>21</Words>
  <Application>Microsoft Office PowerPoint</Application>
  <PresentationFormat>와이드스크린</PresentationFormat>
  <Paragraphs>10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배문형</cp:lastModifiedBy>
  <cp:revision>88</cp:revision>
  <dcterms:created xsi:type="dcterms:W3CDTF">2024-02-09T18:46:30Z</dcterms:created>
  <dcterms:modified xsi:type="dcterms:W3CDTF">2025-04-16T05:59:54Z</dcterms:modified>
</cp:coreProperties>
</file>

<file path=docProps/thumbnail.jpeg>
</file>